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13.jpg"/>
  <Relationship Id="rId3" Type="http://schemas.openxmlformats.org/officeDocument/2006/relationships/image" Target="../media/PCR-EAPCI-TEXTBOOK-Dark-v2914.png"/>
  <Relationship Id="rId4" Type="http://schemas.openxmlformats.org/officeDocument/2006/relationships/image" Target="../media/51e85512bef964a33274b169c345bba8915.png"/>
  <Relationship Id="rId5" Type="http://schemas.openxmlformats.org/officeDocument/2006/relationships/image" Target="../media/84_1248_figure249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andard views of the left ventricleLV: left ventricle; LA: left atrium; AO: aorta; LAO: left anterior oblique; RAO: right anterior oblique]]></a:t>
            </a:r>
          </a:p>
        </p:txBody>
      </p:sp>
      <p:pic>
        <p:nvPicPr>
          <p:cNvPr id="9" name="84_1248_figure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2750" y="952500"/>
            <a:ext cx="62674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