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57.jpg"/>
  <Relationship Id="rId3" Type="http://schemas.openxmlformats.org/officeDocument/2006/relationships/image" Target="../media/PCR-EAPCI-TEXTBOOK-Dark-v2858.png"/>
  <Relationship Id="rId4" Type="http://schemas.openxmlformats.org/officeDocument/2006/relationships/image" Target="../media/66ad3c0c033ac161f1a81ceec2be51b0859.png"/>
  <Relationship Id="rId5" Type="http://schemas.openxmlformats.org/officeDocument/2006/relationships/image" Target="../media/84_1249_figure258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catheter selection in function of dilatation and elongation of the ascending aorta]]></a:t>
            </a:r>
          </a:p>
        </p:txBody>
      </p:sp>
      <p:pic>
        <p:nvPicPr>
          <p:cNvPr id="9" name="84_1249_figure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285875"/>
            <a:ext cx="99060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