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917.jpg"/>
  <Relationship Id="rId3" Type="http://schemas.openxmlformats.org/officeDocument/2006/relationships/image" Target="../media/PCR-EAPCI-TEXTBOOK-Dark-v2918.png"/>
  <Relationship Id="rId4" Type="http://schemas.openxmlformats.org/officeDocument/2006/relationships/image" Target="../media/7b05ea2af94a4e61a4a531b15789ce97919.png"/>
  <Relationship Id="rId5" Type="http://schemas.openxmlformats.org/officeDocument/2006/relationships/image" Target="../media/84_1250_figure2692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diagnostic coronary angiography"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diagnostic coronary angiography]]></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uy R. Heyndrickx, Aaron Peace, Chrysafios Girasis, Christoph K. Naber, Patrick W. Serruys, Christos V. Bouranta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Example in the same patient of the seating of an FL4 (left panel) and an FL5 (right panel) diagnostic catheter in the left main. The FL4 catheter is definitely too short resulting in pointing in the roof of the left main coronary artery]]></a:t>
            </a:r>
          </a:p>
        </p:txBody>
      </p:sp>
      <p:pic>
        <p:nvPicPr>
          <p:cNvPr id="9" name="84_1250_figure26" descr=""/>
          <p:cNvPicPr>
            <a:picLocks noChangeAspect="1"/>
          </p:cNvPicPr>
          <p:nvPr/>
        </p:nvPicPr>
        <p:blipFill>
          <a:blip r:embed="rId5"/>
          <a:stretch>
            <a:fillRect/>
          </a:stretch>
        </p:blipFill>
        <p:spPr>
          <a:xfrm>
            <a:off x="3095625" y="952500"/>
            <a:ext cx="5981700" cy="4076700"/>
          </a:xfrm>
          <a:prstGeom prst="rect">
            <a:avLst/>
          </a:prstGeom>
          <a:noFill/>
        </p:spPr>
      </p:pic>
    </p:spTree>
  </p:cSld>
  <p:clrMapOvr>
    <a:masterClrMapping/>
  </p:clrMapOvr>
</p:sld>
</file>

<file path=ppt/theme/theme1.xml><?xml version="1.0" encoding="utf-8"?>
<a:theme xmlns:a="http://schemas.openxmlformats.org/drawingml/2006/main" name="Theme41">
  <a:themeElements>
    <a:clrScheme name="Theme4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2025-07-31T08:37:51Z</dcterms:created>
  <dcterms:modified xsi:type="dcterms:W3CDTF">2025-07-31T08:37:51Z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