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21.jpg"/>
  <Relationship Id="rId3" Type="http://schemas.openxmlformats.org/officeDocument/2006/relationships/image" Target="../media/PCR-EAPCI-TEXTBOOK-Dark-v2922.png"/>
  <Relationship Id="rId4" Type="http://schemas.openxmlformats.org/officeDocument/2006/relationships/image" Target="../media/07197bac05640d58b2af1155cda48006923.png"/>
  <Relationship Id="rId5" Type="http://schemas.openxmlformats.org/officeDocument/2006/relationships/image" Target="../media/84_1252_figure289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udal views of the left coronary arteryLM: left main; LAD: left anterior descending; LCX: left circumflex; D1: first diagonal; M1: first marginal; LAO: left anterior oblique; RAO: right anterior oblique; CAUD: caudal]]></a:t>
            </a:r>
          </a:p>
        </p:txBody>
      </p:sp>
      <p:pic>
        <p:nvPicPr>
          <p:cNvPr id="9" name="84_1252_figure2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952500"/>
            <a:ext cx="61817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