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65.jpg"/>
  <Relationship Id="rId3" Type="http://schemas.openxmlformats.org/officeDocument/2006/relationships/image" Target="../media/PCR-EAPCI-TEXTBOOK-Dark-v2866.png"/>
  <Relationship Id="rId4" Type="http://schemas.openxmlformats.org/officeDocument/2006/relationships/image" Target="../media/1999f2f57b206448c9b9097aba7ecccd867.png"/>
  <Relationship Id="rId5" Type="http://schemas.openxmlformats.org/officeDocument/2006/relationships/image" Target="../media/84_1253_figure298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ranial views of the left coronary artery (Permission Naber manuscript) (3)LM: left main; LAD: left anterior descending; LCX: left circumflex; D1: first diagonal; M1: first marginal; LAO: left anterior oblique; RAO: right anterior oblique; CAUD: caudal]]></a:t>
            </a:r>
          </a:p>
        </p:txBody>
      </p:sp>
      <p:pic>
        <p:nvPicPr>
          <p:cNvPr id="9" name="84_1253_figure2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9425" y="952500"/>
            <a:ext cx="61341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