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69.jpg"/>
  <Relationship Id="rId3" Type="http://schemas.openxmlformats.org/officeDocument/2006/relationships/image" Target="../media/PCR-EAPCI-TEXTBOOK-Dark-v2870.png"/>
  <Relationship Id="rId4" Type="http://schemas.openxmlformats.org/officeDocument/2006/relationships/image" Target="../media/a6c95654fd147616c4c7ac0fe193a873871.png"/>
  <Relationship Id="rId5" Type="http://schemas.openxmlformats.org/officeDocument/2006/relationships/image" Target="../media/84_1255_figure3187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84_1255_figure3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1750" y="952500"/>
            <a:ext cx="702945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2025-07-31T08:37:51Z</dcterms:created>
  <dcterms:modified xsi:type="dcterms:W3CDTF">2025-07-31T08:37:51Z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