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29.jpg"/>
  <Relationship Id="rId3" Type="http://schemas.openxmlformats.org/officeDocument/2006/relationships/image" Target="../media/PCR-EAPCI-TEXTBOOK-Dark-v2930.png"/>
  <Relationship Id="rId4" Type="http://schemas.openxmlformats.org/officeDocument/2006/relationships/image" Target="../media/4f86a71cd27c0d9ff16d535d6b5785b0931.png"/>
  <Relationship Id="rId5" Type="http://schemas.openxmlformats.org/officeDocument/2006/relationships/image" Target="../media/84_1256_figure329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O view of the right coronary artery (permission Naber manuscript) (3)RCA: right coronary artery; RPLD: ramus posterolateralis dexter; RIVP: ramus interventricularis posterior; LAO: left anterior oblique; CRAN: cranial]]></a:t>
            </a:r>
          </a:p>
        </p:txBody>
      </p:sp>
      <p:pic>
        <p:nvPicPr>
          <p:cNvPr id="9" name="84_1256_figure3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25" y="952500"/>
            <a:ext cx="67532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