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73.jpg"/>
  <Relationship Id="rId3" Type="http://schemas.openxmlformats.org/officeDocument/2006/relationships/image" Target="../media/PCR-EAPCI-TEXTBOOK-Dark-v2874.png"/>
  <Relationship Id="rId4" Type="http://schemas.openxmlformats.org/officeDocument/2006/relationships/image" Target="../media/67ce77d92c7acdcda797c0e9220b28a7875.png"/>
  <Relationship Id="rId5" Type="http://schemas.openxmlformats.org/officeDocument/2006/relationships/image" Target="../media/84_1257_figure338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atomy of the gastroepiploic artery]]></a:t>
            </a:r>
          </a:p>
        </p:txBody>
      </p:sp>
      <p:pic>
        <p:nvPicPr>
          <p:cNvPr id="9" name="84_1257_figure3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6450" y="952500"/>
            <a:ext cx="80200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