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933.jpg"/>
  <Relationship Id="rId3" Type="http://schemas.openxmlformats.org/officeDocument/2006/relationships/image" Target="../media/PCR-EAPCI-TEXTBOOK-Dark-v2934.png"/>
  <Relationship Id="rId4" Type="http://schemas.openxmlformats.org/officeDocument/2006/relationships/image" Target="../media/e4c94cb867faa59e3373df005db15111935.png"/>
  <Relationship Id="rId5" Type="http://schemas.openxmlformats.org/officeDocument/2006/relationships/image" Target="../media/84_1258_figure3493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Left renal artery with ostial stenosis (2)]]></a:t>
            </a:r>
          </a:p>
        </p:txBody>
      </p:sp>
      <p:pic>
        <p:nvPicPr>
          <p:cNvPr id="9" name="84_1258_figure3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00525" y="952500"/>
            <a:ext cx="377190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2025-07-31T08:37:51Z</dcterms:created>
  <dcterms:modified xsi:type="dcterms:W3CDTF">2025-07-31T08:37:51Z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