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37.jpg"/>
  <Relationship Id="rId3" Type="http://schemas.openxmlformats.org/officeDocument/2006/relationships/image" Target="../media/PCR-EAPCI-TEXTBOOK-Dark-v2938.png"/>
  <Relationship Id="rId4" Type="http://schemas.openxmlformats.org/officeDocument/2006/relationships/image" Target="../media/3984804409f179441ba744108b6cd41d939.png"/>
  <Relationship Id="rId5" Type="http://schemas.openxmlformats.org/officeDocument/2006/relationships/image" Target="../media/84_1260_figure369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gional wall motion during left ventriculography as assessed by automated contour detection (permission Naber manuscript)]]></a:t>
            </a:r>
          </a:p>
        </p:txBody>
      </p:sp>
      <p:pic>
        <p:nvPicPr>
          <p:cNvPr id="9" name="84_1260_figure3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1800" y="952500"/>
            <a:ext cx="62388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