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41.jpg"/>
  <Relationship Id="rId3" Type="http://schemas.openxmlformats.org/officeDocument/2006/relationships/image" Target="../media/PCR-EAPCI-TEXTBOOK-Dark-v2942.png"/>
  <Relationship Id="rId4" Type="http://schemas.openxmlformats.org/officeDocument/2006/relationships/image" Target="../media/38d73c3159b2d1235dd7023cae6ebd10943.png"/>
  <Relationship Id="rId5" Type="http://schemas.openxmlformats.org/officeDocument/2006/relationships/image" Target="../media/84_1262_figure389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alysis of global and regional left ventricle function using Simpson’s rule (left) and the Sandler Dodge area-length method (right)]]></a:t>
            </a:r>
          </a:p>
        </p:txBody>
      </p:sp>
      <p:pic>
        <p:nvPicPr>
          <p:cNvPr id="9" name="84_1262_figure3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9350" y="1647825"/>
            <a:ext cx="7353300" cy="2943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