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85.jpg"/>
  <Relationship Id="rId3" Type="http://schemas.openxmlformats.org/officeDocument/2006/relationships/image" Target="../media/PCR-EAPCI-TEXTBOOK-Dark-v2886.png"/>
  <Relationship Id="rId4" Type="http://schemas.openxmlformats.org/officeDocument/2006/relationships/image" Target="../media/060f538e5faec92ed9610a9b62ce11d8887.png"/>
  <Relationship Id="rId5" Type="http://schemas.openxmlformats.org/officeDocument/2006/relationships/image" Target="../media/84_1263_figure398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QCA analysis]]></a:t>
            </a:r>
          </a:p>
        </p:txBody>
      </p:sp>
      <p:pic>
        <p:nvPicPr>
          <p:cNvPr id="9" name="84_1263_figure3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375" y="952500"/>
            <a:ext cx="46577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