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89.jpg"/>
  <Relationship Id="rId3" Type="http://schemas.openxmlformats.org/officeDocument/2006/relationships/image" Target="../media/PCR-EAPCI-TEXTBOOK-Dark-v2890.png"/>
  <Relationship Id="rId4" Type="http://schemas.openxmlformats.org/officeDocument/2006/relationships/image" Target="../media/c0c5d9fa0a39e014c11e51329872e541891.png"/>
  <Relationship Id="rId5" Type="http://schemas.openxmlformats.org/officeDocument/2006/relationships/image" Target="../media/84_1265_figure418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graphy-IVUS co-registration and quantification.A common baseline reference point (i.e., side branch) was identified in both images (angiographic and IVUS), in order to co-register the two imaging modalities. Two 2D angiographic images (A and B) are reconstructed into a 3D image (C) of the vessel segment studied. Markers of the proximal distal and MLD position are synchronised with corresponding markers superimposed on the IVUS longitudinal view (D); thereby, corresponding measurements for IVUS and 3D QCA can be compared. Courtesy of Department of Applied Research, Medis B.V. and Department of Radiology, Leiden University Medical Centre.]]></a:t>
            </a:r>
          </a:p>
        </p:txBody>
      </p:sp>
      <p:pic>
        <p:nvPicPr>
          <p:cNvPr id="9" name="84_1265_figure4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6675" y="952500"/>
            <a:ext cx="4419600" cy="3333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