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25.jpg"/>
  <Relationship Id="rId3" Type="http://schemas.openxmlformats.org/officeDocument/2006/relationships/image" Target="../media/PCR-EAPCI-TEXTBOOK-Dark-v2826.png"/>
  <Relationship Id="rId4" Type="http://schemas.openxmlformats.org/officeDocument/2006/relationships/image" Target="../media/5ee4e44602c0354542c602879b8ab034827.png"/>
  <Relationship Id="rId5" Type="http://schemas.openxmlformats.org/officeDocument/2006/relationships/image" Target="../media/84_1232_figure88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mmon collateral pathways observed with right anterior descending artery occlusionThe arrows point to the site of the occlusion. The small tortuous channels represent the collateral connection. LAD: left anterior descending coronary artery; RC: right coronary artery; C: circumflex artery; OM: obtuse marginal branch of the circumflex artery; PD: posterior descending branch; AM: acute marginal branch from the RCA; A-V: artery to the atrioventricular; PLV: posterolateral branch (permission Braunwald Textbook).]]></a:t>
            </a:r>
          </a:p>
        </p:txBody>
      </p:sp>
      <p:pic>
        <p:nvPicPr>
          <p:cNvPr id="9" name="84_1232_figure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3850" y="952500"/>
            <a:ext cx="3914775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2025-07-31T08:37:51Z</dcterms:created>
  <dcterms:modified xsi:type="dcterms:W3CDTF">2025-07-31T08:37:51Z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