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737.jpg"/>
  <Relationship Id="rId3" Type="http://schemas.openxmlformats.org/officeDocument/2006/relationships/image" Target="../media/PCR-EAPCI-TEXTBOOK-Dark-v2738.png"/>
  <Relationship Id="rId4" Type="http://schemas.openxmlformats.org/officeDocument/2006/relationships/image" Target="../media/ef25c182cdf78adf48038ef80737092c739.png"/>
  <Relationship Id="rId5" Type="http://schemas.openxmlformats.org/officeDocument/2006/relationships/image" Target="../media/84_1185_2_01_Heyndrickx_Video_01_1_Single_Cor_L_RAO-thumbnail7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rigin of the LAD from the right coronary sinus. RAO.]]></a:t>
            </a:r>
          </a:p>
        </p:txBody>
      </p:sp>
      <p:pic>
        <p:nvPicPr>
          <p:cNvPr id="9" name="84_1185_2_01_Heyndrickx_Video_01_1_Single_Cor_L_RAO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