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753.jpg"/>
  <Relationship Id="rId3" Type="http://schemas.openxmlformats.org/officeDocument/2006/relationships/image" Target="../media/PCR-EAPCI-TEXTBOOK-Dark-v2754.png"/>
  <Relationship Id="rId4" Type="http://schemas.openxmlformats.org/officeDocument/2006/relationships/image" Target="../media/18696a4719f4523bf6e8b87b861bbb17755.png"/>
  <Relationship Id="rId5" Type="http://schemas.openxmlformats.org/officeDocument/2006/relationships/image" Target="../media/84_1194_2_01_Heyndrickx_Video_10_1_SVG-RCA-thumbnail7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60° LAO projection; selective injection in a saphenous vein graft to the right coronary artery.]]></a:t>
            </a:r>
          </a:p>
        </p:txBody>
      </p:sp>
      <p:pic>
        <p:nvPicPr>
          <p:cNvPr id="9" name="84_1194_2_01_Heyndrickx_Video_10_1_SVG-RC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