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57.jpg"/>
  <Relationship Id="rId3" Type="http://schemas.openxmlformats.org/officeDocument/2006/relationships/image" Target="../media/PCR-EAPCI-TEXTBOOK-Dark-v2758.png"/>
  <Relationship Id="rId4" Type="http://schemas.openxmlformats.org/officeDocument/2006/relationships/image" Target="../media/a9b416266a0c54c5084243ee1801c96a759.png"/>
  <Relationship Id="rId5" Type="http://schemas.openxmlformats.org/officeDocument/2006/relationships/image" Target="../media/84_1196_2_01_Heyndrickx_Video_12_1_LIMA-thumbnail7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90° LAO projection; selective injection in the left subclavian artery and semi-selective angiography of the left internal mammary artery graft to the left anterior descending artery.]]></a:t>
            </a:r>
          </a:p>
        </p:txBody>
      </p:sp>
      <p:pic>
        <p:nvPicPr>
          <p:cNvPr id="9" name="84_1196_2_01_Heyndrickx_Video_12_1_LIM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