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821.jpg"/>
  <Relationship Id="rId3" Type="http://schemas.openxmlformats.org/officeDocument/2006/relationships/image" Target="../media/PCR-EAPCI-TEXTBOOK-Dark-v2822.png"/>
  <Relationship Id="rId4" Type="http://schemas.openxmlformats.org/officeDocument/2006/relationships/image" Target="../media/8a4302ef7901785b5c8b7f7e8fa79f49823.png"/>
  <Relationship Id="rId5" Type="http://schemas.openxmlformats.org/officeDocument/2006/relationships/image" Target="../media/84_1201_2_01_Heyndrickx_Video_17_1_Post_NTG-thumbnail8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1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injection of LCA after ic nitrates.]]></a:t>
            </a:r>
          </a:p>
        </p:txBody>
      </p:sp>
      <p:pic>
        <p:nvPicPr>
          <p:cNvPr id="9" name="84_1201_2_01_Heyndrickx_Video_17_1_Post_NTG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2025-07-31T08:37:50Z</dcterms:created>
  <dcterms:modified xsi:type="dcterms:W3CDTF">2025-07-31T08:37:50Z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