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789.jpg"/>
  <Relationship Id="rId3" Type="http://schemas.openxmlformats.org/officeDocument/2006/relationships/image" Target="../media/PCR-EAPCI-TEXTBOOK-Dark-v2790.png"/>
  <Relationship Id="rId4" Type="http://schemas.openxmlformats.org/officeDocument/2006/relationships/image" Target="../media/2be1ee8bbcc30db3fc66d3a15a71d05c791.png"/>
  <Relationship Id="rId5" Type="http://schemas.openxmlformats.org/officeDocument/2006/relationships/image" Target="../media/84_1186_2_01_Heyndrickx_Video_02_1_Single_Cor_R_RAO-thumbnail79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diagnostic coronary ang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diagnostic coronary ang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y R. Heyndrickx, Aaron Peace, Chrysafios Girasis, Christoph K. Naber, Patrick W. Serruys, Christos V. Bouran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Origin of the RCA from the left coronary sinus. RAO.]]></a:t>
            </a:r>
          </a:p>
        </p:txBody>
      </p:sp>
      <p:pic>
        <p:nvPicPr>
          <p:cNvPr id="9" name="84_1186_2_01_Heyndrickx_Video_02_1_Single_Cor_R_RAO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7250" y="1685925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2025-07-31T08:37:50Z</dcterms:created>
  <dcterms:modified xsi:type="dcterms:W3CDTF">2025-07-31T08:37:50Z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