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781.jpg"/>
  <Relationship Id="rId3" Type="http://schemas.openxmlformats.org/officeDocument/2006/relationships/image" Target="../media/PCR-EAPCI-TEXTBOOK-Dark-v2782.png"/>
  <Relationship Id="rId4" Type="http://schemas.openxmlformats.org/officeDocument/2006/relationships/image" Target="../media/12b7c2ac299b5e5e2f3aa0464fbf9647783.png"/>
  <Relationship Id="rId5" Type="http://schemas.openxmlformats.org/officeDocument/2006/relationships/image" Target="../media/84_1208_2_01_Heyndrickx_Video_24_1_Mitral_regurg-thumbnail7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2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lcification of the mitral ring with mitral regurgitation.]]></a:t>
            </a:r>
          </a:p>
        </p:txBody>
      </p:sp>
      <p:pic>
        <p:nvPicPr>
          <p:cNvPr id="9" name="84_1208_2_01_Heyndrickx_Video_24_1_Mitral_regurg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