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741.jpg"/>
  <Relationship Id="rId3" Type="http://schemas.openxmlformats.org/officeDocument/2006/relationships/image" Target="../media/PCR-EAPCI-TEXTBOOK-Dark-v2742.png"/>
  <Relationship Id="rId4" Type="http://schemas.openxmlformats.org/officeDocument/2006/relationships/image" Target="../media/9f43b56d305549697b437b70da6c0c17743.png"/>
  <Relationship Id="rId5" Type="http://schemas.openxmlformats.org/officeDocument/2006/relationships/image" Target="../media/84_1187_2_01_Heyndrickx_Video_03_1_LCx-from-RCA-thumbnail7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omalous origin of the left circumflex coronary artery from the proximal. RCA.]]></a:t>
            </a:r>
          </a:p>
        </p:txBody>
      </p:sp>
      <p:pic>
        <p:nvPicPr>
          <p:cNvPr id="9" name="84_1187_2_01_Heyndrickx_Video_03_1_LCx-from-RC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