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49.jpg"/>
  <Relationship Id="rId3" Type="http://schemas.openxmlformats.org/officeDocument/2006/relationships/image" Target="../media/PCR-EAPCI-TEXTBOOK-Dark-v2850.png"/>
  <Relationship Id="rId4" Type="http://schemas.openxmlformats.org/officeDocument/2006/relationships/image" Target="../media/0698b488804be4071a91793ce14600f2851.png"/>
  <Relationship Id="rId5" Type="http://schemas.openxmlformats.org/officeDocument/2006/relationships/image" Target="../media/84_1213_2_01_Heyndrickx_Video_31_1_MICHIELS_BENONI_Baseline-thumbnail8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rgonovine test: control injection.]]></a:t>
            </a:r>
          </a:p>
        </p:txBody>
      </p:sp>
      <p:pic>
        <p:nvPicPr>
          <p:cNvPr id="9" name="84_1213_2_01_Heyndrickx_Video_31_1_MICHIELS_BENONI_Baselin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