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57.jpg"/>
  <Relationship Id="rId3" Type="http://schemas.openxmlformats.org/officeDocument/2006/relationships/image" Target="../media/PCR-EAPCI-TEXTBOOK-Dark-v2858.png"/>
  <Relationship Id="rId4" Type="http://schemas.openxmlformats.org/officeDocument/2006/relationships/image" Target="../media/bd713deef2b313759598432b66d2a70c859.png"/>
  <Relationship Id="rId5" Type="http://schemas.openxmlformats.org/officeDocument/2006/relationships/image" Target="../media/84_1216_2_01_Heyndrickx_Video_35_1_Tako_tsubo_RAO_LV_030609-thumbnail8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3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ko-Tsubo: resolution after 1 week.]]></a:t>
            </a:r>
          </a:p>
        </p:txBody>
      </p:sp>
      <p:pic>
        <p:nvPicPr>
          <p:cNvPr id="9" name="84_1216_2_01_Heyndrickx_Video_35_1_Tako_tsubo_RAO_LV_03060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