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05.jpg"/>
  <Relationship Id="rId3" Type="http://schemas.openxmlformats.org/officeDocument/2006/relationships/image" Target="../media/PCR-EAPCI-TEXTBOOK-Dark-v2806.png"/>
  <Relationship Id="rId4" Type="http://schemas.openxmlformats.org/officeDocument/2006/relationships/image" Target="../media/7e30c3849627ef6126c4d5082b95547f807.png"/>
  <Relationship Id="rId5" Type="http://schemas.openxmlformats.org/officeDocument/2006/relationships/image" Target="../media/84_1217_2_01_Heyndrickx_Video_36_1_Milking_in_LVH-thumbnail8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VH milking effect.]]></a:t>
            </a:r>
          </a:p>
        </p:txBody>
      </p:sp>
      <p:pic>
        <p:nvPicPr>
          <p:cNvPr id="9" name="84_1217_2_01_Heyndrickx_Video_36_1_Milking_in_LVH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