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861.jpg"/>
  <Relationship Id="rId3" Type="http://schemas.openxmlformats.org/officeDocument/2006/relationships/image" Target="../media/PCR-EAPCI-TEXTBOOK-Dark-v2862.png"/>
  <Relationship Id="rId4" Type="http://schemas.openxmlformats.org/officeDocument/2006/relationships/image" Target="../media/336b514de862d301d213e8a4949f0873863.png"/>
  <Relationship Id="rId5" Type="http://schemas.openxmlformats.org/officeDocument/2006/relationships/image" Target="../media/84__2_06_video_37_Abnormal-thumbnail86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vasive diagnostic coronary angiography"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vasive diagnostic coronary angiography]]></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Guy R. Heyndrickx, Aaron Peace, Chrysafios Girasis, Christoph K. Naber, Patrick W. Serruys, Christos V. Bourantas]]></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5229225"/>
            <a:ext cx="9906000" cy="8667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Moving image 37]]></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Ventriculography in the right anterior oblique projection showing the contour of the anomalous circumflex artery (arrow) passing behind the right coronary aortic sinus.This is known as the aortic root sign or Page’s sign.]]></a:t>
            </a:r>
          </a:p>
        </p:txBody>
      </p:sp>
      <p:pic>
        <p:nvPicPr>
          <p:cNvPr id="9" name="84__2_06_video_37_Abnormal" descr=""/>
          <p:cNvPicPr>
            <a:picLocks noChangeAspect="1"/>
          </p:cNvPicPr>
          <p:nvPr/>
        </p:nvPicPr>
        <p:blipFill>
          <a:blip r:embed="rId5"/>
          <a:stretch>
            <a:fillRect/>
          </a:stretch>
        </p:blipFill>
        <p:spPr>
          <a:xfrm>
            <a:off x="4667250" y="1562100"/>
            <a:ext cx="2857500" cy="2857500"/>
          </a:xfrm>
          <a:prstGeom prst="rect">
            <a:avLst/>
          </a:prstGeom>
          <a:noFill/>
        </p:spPr>
      </p:pic>
    </p:spTree>
  </p:cSld>
  <p:clrMapOvr>
    <a:masterClrMapping/>
  </p:clrMapOvr>
</p:sld>
</file>

<file path=ppt/theme/theme1.xml><?xml version="1.0" encoding="utf-8"?>
<a:theme xmlns:a="http://schemas.openxmlformats.org/drawingml/2006/main" name="Theme84">
  <a:themeElements>
    <a:clrScheme name="Theme8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2025-07-31T08:37:51Z</dcterms:created>
  <dcterms:modified xsi:type="dcterms:W3CDTF">2025-07-31T08:37:51Z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