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09.jpg"/>
  <Relationship Id="rId3" Type="http://schemas.openxmlformats.org/officeDocument/2006/relationships/image" Target="../media/PCR-EAPCI-TEXTBOOK-Dark-v2810.png"/>
  <Relationship Id="rId4" Type="http://schemas.openxmlformats.org/officeDocument/2006/relationships/image" Target="../media/94c5c9df6e34570ff2c209ee8081c44e811.png"/>
  <Relationship Id="rId5" Type="http://schemas.openxmlformats.org/officeDocument/2006/relationships/image" Target="../media/84__video_38_perforation-thumbnail8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3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AO 30ÃÅ¡ projection; injection into the free wall of the left ventricle as a consequence of an improper location of the pigtail catheter.Contrast filling of the pericardium with no hemodynamic consequences.]]></a:t>
            </a:r>
          </a:p>
        </p:txBody>
      </p:sp>
      <p:pic>
        <p:nvPicPr>
          <p:cNvPr id="9" name="84__video_38_perforation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5621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