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893.jpg"/>
  <Relationship Id="rId3" Type="http://schemas.openxmlformats.org/officeDocument/2006/relationships/image" Target="../media/PCR-EAPCI-TEXTBOOK-Dark-v2894.png"/>
  <Relationship Id="rId4" Type="http://schemas.openxmlformats.org/officeDocument/2006/relationships/image" Target="../media/5776d05bbc8e5e98808e1c6b7f84e640895.png"/>
  <Relationship Id="rId5" Type="http://schemas.openxmlformats.org/officeDocument/2006/relationships/image" Target="../media/84_1266_table189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ntrop classification of coronary collaterals]]></a:t>
            </a:r>
          </a:p>
        </p:txBody>
      </p:sp>
      <p:pic>
        <p:nvPicPr>
          <p:cNvPr id="9" name="84_1266_table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4225" y="2305050"/>
            <a:ext cx="5534025" cy="1628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2025-07-31T08:37:52Z</dcterms:created>
  <dcterms:modified xsi:type="dcterms:W3CDTF">2025-07-31T08:37:52Z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