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969.jpg"/>
  <Relationship Id="rId3" Type="http://schemas.openxmlformats.org/officeDocument/2006/relationships/image" Target="../media/PCR-EAPCI-TEXTBOOK-Dark-v2970.png"/>
  <Relationship Id="rId4" Type="http://schemas.openxmlformats.org/officeDocument/2006/relationships/image" Target="../media/5356724418876235f19073a67b0a3a9c971.png"/>
  <Relationship Id="rId5" Type="http://schemas.openxmlformats.org/officeDocument/2006/relationships/image" Target="../media/84_1275_table109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diagnostic coronary ang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diagnostic coronary ang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y R. Heyndrickx, Aaron Peace, Chrysafios Girasis, Christoph K. Naber, Patrick W. Serruys, Christos V. Bourant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lassification of mitral regurgitation]]></a:t>
            </a:r>
          </a:p>
        </p:txBody>
      </p:sp>
      <p:pic>
        <p:nvPicPr>
          <p:cNvPr id="9" name="84_1275_tabl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275" y="1114425"/>
            <a:ext cx="5495925" cy="4000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2025-07-31T08:37:52Z</dcterms:created>
  <dcterms:modified xsi:type="dcterms:W3CDTF">2025-07-31T08:37:52Z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