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53.jpg"/>
  <Relationship Id="rId3" Type="http://schemas.openxmlformats.org/officeDocument/2006/relationships/image" Target="../media/PCR-EAPCI-TEXTBOOK-Dark-v2954.png"/>
  <Relationship Id="rId4" Type="http://schemas.openxmlformats.org/officeDocument/2006/relationships/image" Target="../media/e58685412ac989c40e48827443075bee955.png"/>
  <Relationship Id="rId5" Type="http://schemas.openxmlformats.org/officeDocument/2006/relationships/image" Target="../media/84_1267_table29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sic check list prior catheterisation]]></a:t>
            </a:r>
          </a:p>
        </p:txBody>
      </p:sp>
      <p:pic>
        <p:nvPicPr>
          <p:cNvPr id="9" name="84_1267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4225" y="1752600"/>
            <a:ext cx="5534025" cy="2733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