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897.jpg"/>
  <Relationship Id="rId3" Type="http://schemas.openxmlformats.org/officeDocument/2006/relationships/image" Target="../media/PCR-EAPCI-TEXTBOOK-Dark-v2898.png"/>
  <Relationship Id="rId4" Type="http://schemas.openxmlformats.org/officeDocument/2006/relationships/image" Target="../media/e5b5d29fcbff7250e9b2a5496cafc064899.png"/>
  <Relationship Id="rId5" Type="http://schemas.openxmlformats.org/officeDocument/2006/relationships/image" Target="../media/84_1268_table390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vasive diagnostic coronary angiography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vasive diagnostic coronary angiograph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uy R. Heyndrickx, Aaron Peace, Chrysafios Girasis, Christoph K. Naber, Patrick W. Serruys, Christos V. Bourant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3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Recommended pre-hydration schedule for patients undergoing coronary angiography]]></a:t>
            </a:r>
          </a:p>
        </p:txBody>
      </p:sp>
      <p:pic>
        <p:nvPicPr>
          <p:cNvPr id="9" name="84_1268_table3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43275" y="1009650"/>
            <a:ext cx="5505450" cy="42100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2025-07-31T08:37:52Z</dcterms:created>
  <dcterms:modified xsi:type="dcterms:W3CDTF">2025-07-31T08:37:52Z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