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01.jpg"/>
  <Relationship Id="rId3" Type="http://schemas.openxmlformats.org/officeDocument/2006/relationships/image" Target="../media/PCR-EAPCI-TEXTBOOK-Dark-v2902.png"/>
  <Relationship Id="rId4" Type="http://schemas.openxmlformats.org/officeDocument/2006/relationships/image" Target="../media/2c77a8da1ffc097ac9b129adadb18844903.png"/>
  <Relationship Id="rId5" Type="http://schemas.openxmlformats.org/officeDocument/2006/relationships/image" Target="../media/84_1270_table59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ype of allergic reactions]]></a:t>
            </a:r>
          </a:p>
        </p:txBody>
      </p:sp>
      <p:pic>
        <p:nvPicPr>
          <p:cNvPr id="9" name="84_1270_tabl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0" y="1047750"/>
            <a:ext cx="4572000" cy="4133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