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77.jpg"/>
  <Relationship Id="rId3" Type="http://schemas.openxmlformats.org/officeDocument/2006/relationships/image" Target="../media/PCR-EAPCI-TEXTBOOK-Dark-v2978.png"/>
  <Relationship Id="rId4" Type="http://schemas.openxmlformats.org/officeDocument/2006/relationships/image" Target="../media/e971e57f9975984781a8c7e31f69736c979.png"/>
  <Relationship Id="rId5" Type="http://schemas.openxmlformats.org/officeDocument/2006/relationships/image" Target="../media/86_4201_11_figure_119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rvival curves in the landmark FAME study. Kaplan-Meier curve showing survival free from MACE at 1 year, which was the primary endpoint in the Fractional Flow Reserve versus Angiography in Multivessel Evaluation (FAME) study. The international, multicentre FAME study compared angiography-guided PCI to FFRguided PCI in patients with multivessel coronary artery disease in a randomised fashion. FFR-guided PCI significantly reduced the primary endpoint (p=0.02)). (reference 32). Differences persisted at 2 years and at 5 years follow up (reference 54).]]></a:t>
            </a:r>
          </a:p>
        </p:txBody>
      </p:sp>
      <p:pic>
        <p:nvPicPr>
          <p:cNvPr id="9" name="86_4201_11_figure_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952500"/>
            <a:ext cx="51625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