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041.jpg"/>
  <Relationship Id="rId3" Type="http://schemas.openxmlformats.org/officeDocument/2006/relationships/image" Target="../media/PCR-EAPCI-TEXTBOOK-Dark-v21042.png"/>
  <Relationship Id="rId4" Type="http://schemas.openxmlformats.org/officeDocument/2006/relationships/image" Target="../media/d7a66522a83588e3407c5a40d409e9351043.png"/>
  <Relationship Id="rId5" Type="http://schemas.openxmlformats.org/officeDocument/2006/relationships/image" Target="../media/86_4204_14_figure_14104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physiological assessment of coronary disease (FFR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physiological assessment of coronary disease (FFR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im A.L. Tonino, Nico H.J. Pijls, Danielle C.J. Keulard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yperaemic pressure pull-back recording. Hyperaemic pressure pull-back recording in a diffusely diseased left anterior descending artery (LAD) with superimposed focal lesions. The distal Pd/Pa ratio in the LAD is 0.74 and represents the hemodynamic influence of all lesions taken together. The pressure pull back tracing under steady-state maximal hyperaemia nicely shows the exact origin of the gradient at the different spots (white arrows).]]></a:t>
            </a:r>
          </a:p>
        </p:txBody>
      </p:sp>
      <p:pic>
        <p:nvPicPr>
          <p:cNvPr id="9" name="86_4204_14_figure_1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29050" y="952500"/>
            <a:ext cx="4514850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2025-07-31T08:37:53Z</dcterms:created>
  <dcterms:modified xsi:type="dcterms:W3CDTF">2025-07-31T08:37:53Z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