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4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985.jpg"/>
  <Relationship Id="rId3" Type="http://schemas.openxmlformats.org/officeDocument/2006/relationships/image" Target="../media/PCR-EAPCI-TEXTBOOK-Dark-v2986.png"/>
  <Relationship Id="rId4" Type="http://schemas.openxmlformats.org/officeDocument/2006/relationships/image" Target="../media/7b6218a2ee1e4919f2fa66e333f3e709987.png"/>
  <Relationship Id="rId5" Type="http://schemas.openxmlformats.org/officeDocument/2006/relationships/image" Target="../media/86_4205_15_figure_15988.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Invasive physiological assessment of coronary disease (FFR)"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Invasive physiological assessment of coronary disease (FFR)]]></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Pim A.L. Tonino, Nico H.J. Pijls, Danielle C.J. Keulards]]></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981575"/>
            <a:ext cx="9906000" cy="11144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15]]></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Relationship of FFR to myocardium subtended by an angiographic stenosis. Schematic representation of the relation between FFR and myocardial mass before and after myocardial infarction. Despite similar angiographic disease, the functional significance of the stenosis depends on the amount of viable myocardium. See text for details.]]></a:t>
            </a:r>
          </a:p>
        </p:txBody>
      </p:sp>
      <p:pic>
        <p:nvPicPr>
          <p:cNvPr id="9" name="86_4205_15_figure_15" descr=""/>
          <p:cNvPicPr>
            <a:picLocks noChangeAspect="1"/>
          </p:cNvPicPr>
          <p:nvPr/>
        </p:nvPicPr>
        <p:blipFill>
          <a:blip r:embed="rId5"/>
          <a:stretch>
            <a:fillRect/>
          </a:stretch>
        </p:blipFill>
        <p:spPr>
          <a:xfrm>
            <a:off x="2847975" y="952500"/>
            <a:ext cx="6486525" cy="3838575"/>
          </a:xfrm>
          <a:prstGeom prst="rect">
            <a:avLst/>
          </a:prstGeom>
          <a:noFill/>
        </p:spPr>
      </p:pic>
    </p:spTree>
  </p:cSld>
  <p:clrMapOvr>
    <a:masterClrMapping/>
  </p:clrMapOvr>
</p:sld>
</file>

<file path=ppt/theme/theme1.xml><?xml version="1.0" encoding="utf-8"?>
<a:theme xmlns:a="http://schemas.openxmlformats.org/drawingml/2006/main" name="Theme98">
  <a:themeElements>
    <a:clrScheme name="Theme9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2025-07-31T08:37:53Z</dcterms:created>
  <dcterms:modified xsi:type="dcterms:W3CDTF">2025-07-31T08:37:53Z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