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993.jpg"/>
  <Relationship Id="rId3" Type="http://schemas.openxmlformats.org/officeDocument/2006/relationships/image" Target="../media/PCR-EAPCI-TEXTBOOK-Dark-v2994.png"/>
  <Relationship Id="rId4" Type="http://schemas.openxmlformats.org/officeDocument/2006/relationships/image" Target="../media/97fab06f0a70b4c4d0f092dfd5eb8c46995.png"/>
  <Relationship Id="rId5" Type="http://schemas.openxmlformats.org/officeDocument/2006/relationships/image" Target="../media/86_4209_19_figure_19_only_replaced9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 (FFR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disease (FFR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im A.L. Tonino, Nico H.J. Pijls, Danielle C.J. Keulard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Kaplan-Meier plot of landmark analysis of death or myocardial infarction in FAME 2. Red curve represents the Optimal Medical Therapy alone (OMT) group and blue curve represents FFR-guided PCI group. In the first 7 days after randomization the rate of death or myocardial infarction in the PCI-group due to procedure-related events. Landmark analysis from 8 days after randomization shows diverging curves in favor of the FFR-guided PCI group. These favorable results persisted at 2 and 5 years (reference 54).]]></a:t>
            </a:r>
          </a:p>
        </p:txBody>
      </p:sp>
      <p:pic>
        <p:nvPicPr>
          <p:cNvPr id="9" name="86_4209_19_figure_19_only_replaced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33725" y="952500"/>
            <a:ext cx="5915025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2025-07-31T08:37:53Z</dcterms:created>
  <dcterms:modified xsi:type="dcterms:W3CDTF">2025-07-31T08:37:53Z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