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017.jpg"/>
  <Relationship Id="rId3" Type="http://schemas.openxmlformats.org/officeDocument/2006/relationships/image" Target="../media/PCR-EAPCI-TEXTBOOK-Dark-v21018.png"/>
  <Relationship Id="rId4" Type="http://schemas.openxmlformats.org/officeDocument/2006/relationships/image" Target="../media/771f8ec47feed241dea50259bd991e9e1019.png"/>
  <Relationship Id="rId5" Type="http://schemas.openxmlformats.org/officeDocument/2006/relationships/image" Target="../media/86_4192_2_figure_2102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physiological assessment of coronary disease (FFR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physiological assessment of coronary disease (FFR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im A.L. Tonino, Nico H.J. Pijls, Danielle C.J. Keulard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ngiographic severity versus functional severity of coronary artery stenosis in the FAME study. Box-and-Whisker plot showing the FFR values of the lesions in the categories of 50-70%, 71-90%, and 91-99% diameter stenosis, as visually estimated on the basis of the angiogram. In the category 50-70% stenosis, 35% was functionally significant (FFR ≤0.80) and 65% was not (FFR >0.80). In the category 71-90% stenosis, 80% was functionally significant and 20% was not. In the category of subtotal stenoses, >95% was functionally significant (reference 31).]]></a:t>
            </a:r>
          </a:p>
        </p:txBody>
      </p:sp>
      <p:pic>
        <p:nvPicPr>
          <p:cNvPr id="9" name="86_4192_2_figure_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76600" y="952500"/>
            <a:ext cx="5629275" cy="3581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2025-07-31T08:37:53Z</dcterms:created>
  <dcterms:modified xsi:type="dcterms:W3CDTF">2025-07-31T08:37:53Z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