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4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1053.jpg"/>
  <Relationship Id="rId3" Type="http://schemas.openxmlformats.org/officeDocument/2006/relationships/image" Target="../media/PCR-EAPCI-TEXTBOOK-Dark-v21054.png"/>
  <Relationship Id="rId4" Type="http://schemas.openxmlformats.org/officeDocument/2006/relationships/image" Target="../media/4dbc21a17a3c9e47c71ca377a9984e011055.png"/>
  <Relationship Id="rId5" Type="http://schemas.openxmlformats.org/officeDocument/2006/relationships/image" Target="../media/86_4210_20_new_figure_201056.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Invasive physiological assessment of coronary disease (FFR)"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Invasive physiological assessment of coronary disease (FFR)]]></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Pim A.L. Tonino, Nico H.J. Pijls, Danielle C.J. Keulards]]></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981575"/>
            <a:ext cx="9906000" cy="11144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20]]></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Cumulative incidence curves of primary composite outcome of cardiac death or myocardial infarction from the recent large meta-analysis by Zimmermann (reference 12). As seen in this figure, FFR guided PCI, (i.e. performed for the correct indications) not only effectively improves quality of life, but also decreases combined hard endpoints of death and MI significantly.]]></a:t>
            </a:r>
          </a:p>
        </p:txBody>
      </p:sp>
      <p:pic>
        <p:nvPicPr>
          <p:cNvPr id="9" name="86_4210_20_new_figure_20" descr=""/>
          <p:cNvPicPr>
            <a:picLocks noChangeAspect="1"/>
          </p:cNvPicPr>
          <p:nvPr/>
        </p:nvPicPr>
        <p:blipFill>
          <a:blip r:embed="rId5"/>
          <a:stretch>
            <a:fillRect/>
          </a:stretch>
        </p:blipFill>
        <p:spPr>
          <a:xfrm>
            <a:off x="3438525" y="952500"/>
            <a:ext cx="5305425" cy="3829050"/>
          </a:xfrm>
          <a:prstGeom prst="rect">
            <a:avLst/>
          </a:prstGeom>
          <a:noFill/>
        </p:spPr>
      </p:pic>
    </p:spTree>
  </p:cSld>
  <p:clrMapOvr>
    <a:masterClrMapping/>
  </p:clrMapOvr>
</p:sld>
</file>

<file path=ppt/theme/theme1.xml><?xml version="1.0" encoding="utf-8"?>
<a:theme xmlns:a="http://schemas.openxmlformats.org/drawingml/2006/main" name="Theme40">
  <a:themeElements>
    <a:clrScheme name="Theme4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2025-07-31T08:37:53Z</dcterms:created>
  <dcterms:modified xsi:type="dcterms:W3CDTF">2025-07-31T08:37:53Z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