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057.jpg"/>
  <Relationship Id="rId3" Type="http://schemas.openxmlformats.org/officeDocument/2006/relationships/image" Target="../media/PCR-EAPCI-TEXTBOOK-Dark-v21058.png"/>
  <Relationship Id="rId4" Type="http://schemas.openxmlformats.org/officeDocument/2006/relationships/image" Target="../media/56e5e054c73e4368d7bf8c130842c7c41059.png"/>
  <Relationship Id="rId5" Type="http://schemas.openxmlformats.org/officeDocument/2006/relationships/image" Target="../media/86_4212_22_figure_22_-only_replaced106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physiological assessment of coronary disease (FFR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physiological assessment of coronary disease (FFR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im A.L. Tonino, Nico H.J. Pijls, Danielle C.J. Keulard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486275"/>
            <a:ext cx="9906000" cy="16097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ost-effectiveness of an FFR guided approach to PCI. Bootstrap simulation of incremental costs and effects. Numbers on axes represent differences between FFR-guided and angiography guided strategies. Positive incremental quality adjusted life-years (QALYs) indicate higher effectiveness for FFR-guided treatment. Negative incremental costs indicate lower costs for FFR-guided treatment compared with angiography-guided strategy. Bootstrap simulation indicated that the FFR-guided strategy was cost-saving in 90.74% and cost-effective at a threshold of US $50 000 per quality-adjusted life years in 99.96%. Data are from 5000 bootstrap Replications (reference 53)]]></a:t>
            </a:r>
          </a:p>
        </p:txBody>
      </p:sp>
      <p:pic>
        <p:nvPicPr>
          <p:cNvPr id="9" name="86_4212_22_figure_22_-only_replaced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7175" y="952500"/>
            <a:ext cx="4038600" cy="33432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2025-07-31T08:37:53Z</dcterms:created>
  <dcterms:modified xsi:type="dcterms:W3CDTF">2025-07-31T08:37:53Z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