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4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1029.jpg"/>
  <Relationship Id="rId3" Type="http://schemas.openxmlformats.org/officeDocument/2006/relationships/image" Target="../media/PCR-EAPCI-TEXTBOOK-Dark-v21030.png"/>
  <Relationship Id="rId4" Type="http://schemas.openxmlformats.org/officeDocument/2006/relationships/image" Target="../media/5e11f7c689c2ad0758c0b27e614ff10e1031.png"/>
  <Relationship Id="rId5" Type="http://schemas.openxmlformats.org/officeDocument/2006/relationships/image" Target="../media/86_4198_8_new_figure_81032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Invasive physiological assessment of coronary disease (FFR)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Invasive physiological assessment of coronary disease (FFR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Pim A.L. Tonino, Nico H.J. Pijls, Danielle C.J. Keulard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229225"/>
            <a:ext cx="9906000" cy="8667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8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Reproducibility of FFR Scatterplot showing reproducibility of FFR. Line of identity is in red (dashed). Linear regression equation line is shown in solid black.]]></a:t>
            </a:r>
          </a:p>
        </p:txBody>
      </p:sp>
      <p:pic>
        <p:nvPicPr>
          <p:cNvPr id="9" name="86_4198_8_new_figure_8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71950" y="952500"/>
            <a:ext cx="3838575" cy="40767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57">
  <a:themeElements>
    <a:clrScheme name="Theme5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2025-07-31T08:37:53Z</dcterms:created>
  <dcterms:modified xsi:type="dcterms:W3CDTF">2025-07-31T08:37:53Z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