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53.jpg"/>
  <Relationship Id="rId3" Type="http://schemas.openxmlformats.org/officeDocument/2006/relationships/image" Target="../media/PCR-EAPCI-TEXTBOOK-Dark-v2954.png"/>
  <Relationship Id="rId4" Type="http://schemas.openxmlformats.org/officeDocument/2006/relationships/image" Target="../media/219f1dfa9773424ed159646a8f3b01f3955.png"/>
  <Relationship Id="rId5" Type="http://schemas.openxmlformats.org/officeDocument/2006/relationships/image" Target="../media/86_4412_2_07_Tonino_table_019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armacological agents for the induction of vasodilation/hyperaemia]]></a:t>
            </a:r>
          </a:p>
        </p:txBody>
      </p:sp>
      <p:pic>
        <p:nvPicPr>
          <p:cNvPr id="9" name="86_4412_2_07_Tonino_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62075"/>
            <a:ext cx="99060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