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13.jpg"/>
  <Relationship Id="rId3" Type="http://schemas.openxmlformats.org/officeDocument/2006/relationships/image" Target="../media/PCR-EAPCI-TEXTBOOK-Dark-v21014.png"/>
  <Relationship Id="rId4" Type="http://schemas.openxmlformats.org/officeDocument/2006/relationships/image" Target="../media/58739eb2cba2f8186a449ad1582c9c761015.png"/>
  <Relationship Id="rId5" Type="http://schemas.openxmlformats.org/officeDocument/2006/relationships/image" Target="../media/86_4413_2_07_Tonino_table_0210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asons of non-ischaemic FFR despite an apparently tight stenosis]]></a:t>
            </a:r>
          </a:p>
        </p:txBody>
      </p:sp>
      <p:pic>
        <p:nvPicPr>
          <p:cNvPr id="9" name="86_4413_2_07_Tonino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50" y="952500"/>
            <a:ext cx="35337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