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065.jpg"/>
  <Relationship Id="rId3" Type="http://schemas.openxmlformats.org/officeDocument/2006/relationships/image" Target="../media/PCR-EAPCI-TEXTBOOK-Dark-v21066.png"/>
  <Relationship Id="rId4" Type="http://schemas.openxmlformats.org/officeDocument/2006/relationships/image" Target="../media/66e8f541c74412732cf2aab6a5f1c06f1067.png"/>
  <Relationship Id="rId5" Type="http://schemas.openxmlformats.org/officeDocument/2006/relationships/image" Target="../media/86_4974_invasive_physiological_assessment_of_coronary_disease__ffr_[pcr]_-_13108-(720p)-thumbnail106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physiological assessment of coronary disease (FFR)"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physiological assessment of coronary disease (FFR)]]></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im A.L. Tonino, Nico H.J. Pijls, Danielle C.J. Keulards]]></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Video]]></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he video perfectly explains step-by-step how to assess the coronary microcirculation using the method of absolute blood flow and microvascular resistance by continuous thermodilution. In addition this video explains the concept and technique to assess MRR (microvascular resistance reserve).]]></a:t>
            </a:r>
          </a:p>
        </p:txBody>
      </p:sp>
      <p:pic>
        <p:nvPicPr>
          <p:cNvPr id="9" name="86_4974_invasive_physiological_assessment_of_coronary_disease__ffr_[pcr]_-_13108 (720p)" descr=""/>
          <p:cNvPicPr>
            <a:picLocks noChangeAspect="1"/>
          </p:cNvPicPr>
          <p:nvPr/>
        </p:nvPicPr>
        <p:blipFill>
          <a:blip r:embed="rId5"/>
          <a:stretch>
            <a:fillRect/>
          </a:stretch>
        </p:blipFill>
        <p:spPr>
          <a:xfrm>
            <a:off x="3552825" y="1562100"/>
            <a:ext cx="5076825" cy="2857500"/>
          </a:xfrm>
          <a:prstGeom prst="rect">
            <a:avLst/>
          </a:prstGeom>
          <a:noFill/>
        </p:spPr>
      </p:pic>
    </p:spTree>
  </p:cSld>
  <p:clrMapOvr>
    <a:masterClrMapping/>
  </p:clrMapOvr>
</p:sld>
</file>

<file path=ppt/theme/theme1.xml><?xml version="1.0" encoding="utf-8"?>
<a:theme xmlns:a="http://schemas.openxmlformats.org/drawingml/2006/main" name="Theme63">
  <a:themeElements>
    <a:clrScheme name="Theme6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2025-07-31T08:37:53Z</dcterms:created>
  <dcterms:modified xsi:type="dcterms:W3CDTF">2025-07-31T08:37:53Z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