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3889.jpg"/>
  <Relationship Id="rId3" Type="http://schemas.openxmlformats.org/officeDocument/2006/relationships/image" Target="../media/PCR-EAPCI-TEXTBOOK-Dark-v23890.png"/>
  <Relationship Id="rId4" Type="http://schemas.openxmlformats.org/officeDocument/2006/relationships/image" Target="../media/d19ab6bfa6bf7615068f3a826acf41123891.png"/>
  <Relationship Id="rId5" Type="http://schemas.openxmlformats.org/officeDocument/2006/relationships/image" Target="../media/344_4051_Figure103892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vasive physiological assessment of coronary disease: non-hyperaemic indices (iFR)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vasive physiological assessment of coronary 
disease: non-hyperaemic indices (iFR)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Nieves Gonzalo, Hernan Mejia-Renteria, Angela McInerney, Javier Escaned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ther NHPI. A: Longitudinal vessel mapping performed with resting whole cycle Pd/Pa (RFR) in the left anterior descending (LAD) and diagonal (DX) branches, allowing identification of the segments that account for haemodynamic impairment in both vessels. (Coroventis™, Abbot, US) B: Longitudinal vessel mapping performed with diastolic pressure ratio (dPR) in the left circumflex branch after left main stenting, allowing identification of a focal stenosis that accounts for haemodynamic impairment in that vessel. (dPR, OPSENS Inc)]]></a:t>
            </a:r>
          </a:p>
        </p:txBody>
      </p:sp>
      <p:pic>
        <p:nvPicPr>
          <p:cNvPr id="9" name="344_4051_Figur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48175" y="952500"/>
            <a:ext cx="3286125" cy="3581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2025-07-31T08:38:49Z</dcterms:created>
  <dcterms:modified xsi:type="dcterms:W3CDTF">2025-07-31T08:38:49Z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