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05.jpg"/>
  <Relationship Id="rId3" Type="http://schemas.openxmlformats.org/officeDocument/2006/relationships/image" Target="../media/PCR-EAPCI-TEXTBOOK-Dark-v24006.png"/>
  <Relationship Id="rId4" Type="http://schemas.openxmlformats.org/officeDocument/2006/relationships/image" Target="../media/f14937a98529b3b5edff7bcc67e5b2994007.png"/>
  <Relationship Id="rId5" Type="http://schemas.openxmlformats.org/officeDocument/2006/relationships/image" Target="../media/344_4633_Figure-1140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representing the period of the cardiac cycle during which each measurement is taken. (A): FFR is a hyperaemic index calculated over the entire cardiac cycle. (B): resting Pd/Pa is calculated over the entire cardiac cycle. (C): iFR is calculated over the diastolic wave free period. (D): dPR is calculated over the entire diastolic period. (E): RFR is the lowest Pd/Pa calculated at any point of the cardiac cycle. (F): DFR is calculated when Pa is less than the mean Pa and Pa is downsloping.]]></a:t>
            </a:r>
          </a:p>
        </p:txBody>
      </p:sp>
      <p:pic>
        <p:nvPicPr>
          <p:cNvPr id="9" name="344_4633_Figure 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952500"/>
            <a:ext cx="507682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2025-07-31T08:38:49Z</dcterms:created>
  <dcterms:modified xsi:type="dcterms:W3CDTF">2025-07-31T08:38:49Z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