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40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3877.jpg"/>
  <Relationship Id="rId3" Type="http://schemas.openxmlformats.org/officeDocument/2006/relationships/image" Target="../media/PCR-EAPCI-TEXTBOOK-Dark-v23878.png"/>
  <Relationship Id="rId4" Type="http://schemas.openxmlformats.org/officeDocument/2006/relationships/image" Target="../media/e4e064f323d74814cad75dd7ca24329d3879.png"/>
  <Relationship Id="rId5" Type="http://schemas.openxmlformats.org/officeDocument/2006/relationships/image" Target="../media/344_4045_Figure43880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Invasive physiological assessment of coronary disease: non-hyperaemic indices (iFR) (old)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285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Invasive physiological assessment of coronary 
disease: non-hyperaemic indices (iFR) (old)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Nieves Gonzalo, Hernan Mejia-Renteria, Angela McInerney, Javier Escaned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229225"/>
            <a:ext cx="9906000" cy="86677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4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Non-hyperaemic coronary physiology in the context of increasing stenosis severity. The physiological impact of a coronary stenosis on the distal coronary bed can be quantified by a falling distal coronary pressure (Pd) in the resting state. %DS (% diameter stenosis). Modified from Nijjer et al (2).]]></a:t>
            </a:r>
          </a:p>
        </p:txBody>
      </p:sp>
      <p:pic>
        <p:nvPicPr>
          <p:cNvPr id="9" name="344_4045_Figure4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90925" y="952500"/>
            <a:ext cx="5000625" cy="40767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2">
  <a:themeElements>
    <a:clrScheme name="Theme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2025-07-31T08:38:48Z</dcterms:created>
  <dcterms:modified xsi:type="dcterms:W3CDTF">2025-07-31T08:38:48Z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