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93.jpg"/>
  <Relationship Id="rId3" Type="http://schemas.openxmlformats.org/officeDocument/2006/relationships/image" Target="../media/PCR-EAPCI-TEXTBOOK-Dark-v23994.png"/>
  <Relationship Id="rId4" Type="http://schemas.openxmlformats.org/officeDocument/2006/relationships/image" Target="../media/e53122d2bfdec26aa7dc8f3e66d226773995.png"/>
  <Relationship Id="rId5" Type="http://schemas.openxmlformats.org/officeDocument/2006/relationships/image" Target="../media/344_4046_Figure539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s of iFR evaluation. A: Angiographic image showing stenoses in LAD and diagonal (yellow arrows) iFR in the diagonal branch (B) and LAD (C) indicating the functional impact of the 2 stenoses. The green line in B and C indicates the wave free period in which the index is calculated.]]></a:t>
            </a:r>
          </a:p>
        </p:txBody>
      </p:sp>
      <p:pic>
        <p:nvPicPr>
          <p:cNvPr id="9" name="344_4046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400" y="952500"/>
            <a:ext cx="80676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