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81.jpg"/>
  <Relationship Id="rId3" Type="http://schemas.openxmlformats.org/officeDocument/2006/relationships/image" Target="../media/PCR-EAPCI-TEXTBOOK-Dark-v23882.png"/>
  <Relationship Id="rId4" Type="http://schemas.openxmlformats.org/officeDocument/2006/relationships/image" Target="../media/c781ffb075ce62d5d33b55b6a4f5409e3883.png"/>
  <Relationship Id="rId5" Type="http://schemas.openxmlformats.org/officeDocument/2006/relationships/image" Target="../media/344_4047_Figure638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match in studies comparing iFR versus FFR as a reference standard. ]]></a:t>
            </a:r>
          </a:p>
        </p:txBody>
      </p:sp>
      <p:pic>
        <p:nvPicPr>
          <p:cNvPr id="9" name="344_4047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