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997.jpg"/>
  <Relationship Id="rId3" Type="http://schemas.openxmlformats.org/officeDocument/2006/relationships/image" Target="../media/PCR-EAPCI-TEXTBOOK-Dark-v23998.png"/>
  <Relationship Id="rId4" Type="http://schemas.openxmlformats.org/officeDocument/2006/relationships/image" Target="../media/1816bf017cc54437a2fa5aef9f503b7b3999.png"/>
  <Relationship Id="rId5" Type="http://schemas.openxmlformats.org/officeDocument/2006/relationships/image" Target="../media/344_4048_Figure7400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physiological assessment of coronary disease: non-hyperaemic indices (iFR)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physiological assessment of coronary 
disease: non-hyperaemic indices (iFR)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Nieves Gonzalo, Hernan Mejia-Renteria, Angela McInerney, Javier Escane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733925"/>
            <a:ext cx="9906000" cy="13620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7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atterns of disease based on iFR pullback. A. Diffusely diseased LAD with several stenoses in its mid and proximal segment. B iFR pullback trace confirming diffuse disease with a gradual increase in iFR as the pressure sensor is pulled back to the catheter without a focal ‘step up’ in pressures. C. Angiogram showing a focal LCX stenosis. D. iFR pullback demonstrated a physiologically positive result (0.51) with a focal pattern (all the pressure drop was located at the level of the mid-LCX stenosis).]]></a:t>
            </a:r>
          </a:p>
        </p:txBody>
      </p:sp>
      <p:pic>
        <p:nvPicPr>
          <p:cNvPr id="9" name="344_4048_Figure7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3850" y="952500"/>
            <a:ext cx="3914775" cy="35909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2025-07-31T08:38:49Z</dcterms:created>
  <dcterms:modified xsi:type="dcterms:W3CDTF">2025-07-31T08:38:49Z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