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93.jpg"/>
  <Relationship Id="rId3" Type="http://schemas.openxmlformats.org/officeDocument/2006/relationships/image" Target="../media/PCR-EAPCI-TEXTBOOK-Dark-v23894.png"/>
  <Relationship Id="rId4" Type="http://schemas.openxmlformats.org/officeDocument/2006/relationships/image" Target="../media/7d223d1cb0de69e1f8dab5d065b66c9b3895.png"/>
  <Relationship Id="rId5" Type="http://schemas.openxmlformats.org/officeDocument/2006/relationships/image" Target="../media/344_4052_2_09_Gonzalo_table_0138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2_2_09_Gonzalo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990600"/>
            <a:ext cx="9906000" cy="4505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