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009.jpg"/>
  <Relationship Id="rId3" Type="http://schemas.openxmlformats.org/officeDocument/2006/relationships/image" Target="../media/PCR-EAPCI-TEXTBOOK-Dark-v24010.png"/>
  <Relationship Id="rId4" Type="http://schemas.openxmlformats.org/officeDocument/2006/relationships/image" Target="../media/1f740cc54c2a0c913b80b5bfcdefbaa14011.png"/>
  <Relationship Id="rId5" Type="http://schemas.openxmlformats.org/officeDocument/2006/relationships/image" Target="../media/344_4054_2_09_Gonzalo_table_03401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physiological assessment of coronary disease: non-hyperaemic indices (iFR)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physiological assessment of coronary 
disease: non-hyperaemic indices (iFR)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ieves Gonzalo, Hernan Mejia-Renteria, Angela McInerney, Javier Escan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724525"/>
            <a:ext cx="9906000" cy="3714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pic>
        <p:nvPicPr>
          <p:cNvPr id="9" name="344_4054_2_09_Gonzalo_table_0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562100"/>
            <a:ext cx="9906000" cy="3362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2025-07-31T08:38:49Z</dcterms:created>
  <dcterms:modified xsi:type="dcterms:W3CDTF">2025-07-31T08:38:49Z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